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4" r:id="rId4"/>
    <p:sldId id="262" r:id="rId5"/>
    <p:sldId id="290" r:id="rId6"/>
    <p:sldId id="302" r:id="rId7"/>
    <p:sldId id="294" r:id="rId8"/>
    <p:sldId id="263" r:id="rId9"/>
    <p:sldId id="298" r:id="rId10"/>
    <p:sldId id="299" r:id="rId11"/>
    <p:sldId id="297" r:id="rId12"/>
    <p:sldId id="301" r:id="rId13"/>
    <p:sldId id="269" r:id="rId14"/>
    <p:sldId id="300" r:id="rId15"/>
    <p:sldId id="296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D8DC9-9AC2-4608-9DA2-C42DA644FCD1}" v="209" dt="2023-10-30T06:38:3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4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6A6F-4265-4EED-9881-574E73D320A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8420"/>
            <a:ext cx="9144000" cy="2387600"/>
          </a:xfrm>
        </p:spPr>
        <p:txBody>
          <a:bodyPr>
            <a:normAutofit/>
          </a:bodyPr>
          <a:lstStyle/>
          <a:p>
            <a:r>
              <a:rPr lang="ru-RU" sz="13800" dirty="0"/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7200" dirty="0"/>
              <a:t>«Октябрь-23»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" y="1360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4130565" y="-67469"/>
            <a:ext cx="8514599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Корректировка расположения зеркала у въезда в паркинг.</a:t>
            </a:r>
            <a:r>
              <a:rPr lang="ru-RU" dirty="0"/>
              <a:t> Корпус 1.</a:t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5" name="Объект 4" descr="Изображение выглядит как на открытом воздухе, небо, облако, машина&#10;&#10;Автоматически созданное описание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96458" y="1520824"/>
            <a:ext cx="3037691" cy="5210733"/>
          </a:xfrm>
        </p:spPr>
      </p:pic>
      <p:pic>
        <p:nvPicPr>
          <p:cNvPr id="7" name="Объект 6" descr="Изображение выглядит как на открытом воздухе, небо, дерево, облако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9246" y="1512116"/>
            <a:ext cx="3917804" cy="5223739"/>
          </a:xfrm>
        </p:spPr>
      </p:pic>
    </p:spTree>
    <p:extLst>
      <p:ext uri="{BB962C8B-B14F-4D97-AF65-F5344CB8AC3E}">
        <p14:creationId xmlns:p14="http://schemas.microsoft.com/office/powerpoint/2010/main" val="34993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8" y="4356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C2D2E"/>
                </a:solidFill>
                <a:ea typeface="+mj-lt"/>
                <a:cs typeface="+mj-lt"/>
              </a:rPr>
              <a:t>Корпус 2. Корректировка расположения деревянных опор у деревьев</a:t>
            </a:r>
            <a:r>
              <a:rPr lang="ru-RU" sz="1200" dirty="0">
                <a:solidFill>
                  <a:srgbClr val="2C2D2E"/>
                </a:solidFill>
                <a:ea typeface="+mj-lt"/>
                <a:cs typeface="+mj-lt"/>
              </a:rPr>
              <a:t>.</a:t>
            </a:r>
            <a:br>
              <a:rPr lang="ru-RU" dirty="0">
                <a:latin typeface="+mn-lt"/>
              </a:rPr>
            </a:br>
            <a:endParaRPr lang="ru-RU">
              <a:latin typeface="+mn-lt"/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66" y="1761238"/>
            <a:ext cx="3507377" cy="46765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97" y="1761238"/>
            <a:ext cx="3507377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5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2C2D2E"/>
                </a:solidFill>
                <a:ea typeface="+mj-lt"/>
                <a:cs typeface="+mj-lt"/>
              </a:rPr>
              <a:t>Замена 11 поврежденных стеклопакетов. Корпус 1, 2.</a:t>
            </a:r>
            <a:br>
              <a:rPr lang="ru-RU" sz="3600" dirty="0"/>
            </a:br>
            <a:endParaRPr lang="ru-RU" sz="3600" dirty="0"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15" y="1487189"/>
            <a:ext cx="2828368" cy="50282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9" y="1487188"/>
            <a:ext cx="3771158" cy="5028211"/>
          </a:xfrm>
        </p:spPr>
      </p:pic>
    </p:spTree>
    <p:extLst>
      <p:ext uri="{BB962C8B-B14F-4D97-AF65-F5344CB8AC3E}">
        <p14:creationId xmlns:p14="http://schemas.microsoft.com/office/powerpoint/2010/main" val="257847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07" y="349627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Ремонт крепления качелей на детской площадке.</a:t>
            </a:r>
            <a:r>
              <a:rPr lang="ru-RU" dirty="0"/>
              <a:t> Корпус 1. </a:t>
            </a:r>
            <a:endParaRPr lang="ru-RU" dirty="0">
              <a:cs typeface="Calibri Light" panose="020F0302020204030204"/>
            </a:endParaRPr>
          </a:p>
        </p:txBody>
      </p:sp>
      <p:pic>
        <p:nvPicPr>
          <p:cNvPr id="3" name="Рисунок 2" descr="Изображение выглядит как человек, земля, ноги, обувь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53" y="1844565"/>
            <a:ext cx="3594537" cy="4792717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емля, человек, обувь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610" y="1844565"/>
            <a:ext cx="3594537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Покраска стен в паркинге. Корпус 1.</a:t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6" y="1427619"/>
            <a:ext cx="6328955" cy="494966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5" y="1427618"/>
            <a:ext cx="4597379" cy="4949669"/>
          </a:xfrm>
        </p:spPr>
      </p:pic>
    </p:spTree>
    <p:extLst>
      <p:ext uri="{BB962C8B-B14F-4D97-AF65-F5344CB8AC3E}">
        <p14:creationId xmlns:p14="http://schemas.microsoft.com/office/powerpoint/2010/main" val="273776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Ремонт террасной доски на набережной.</a:t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6" name="Объект 5" descr="Изображение выглядит как на открытом воздухе, забор, Композитный материал, земля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4305" y="1721120"/>
            <a:ext cx="3590551" cy="4787401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68" y="1721121"/>
            <a:ext cx="3988970" cy="4783112"/>
          </a:xfrm>
        </p:spPr>
      </p:pic>
    </p:spTree>
    <p:extLst>
      <p:ext uri="{BB962C8B-B14F-4D97-AF65-F5344CB8AC3E}">
        <p14:creationId xmlns:p14="http://schemas.microsoft.com/office/powerpoint/2010/main" val="142799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137" y="5387480"/>
            <a:ext cx="6096000" cy="12003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ru-RU" sz="2400" b="1"/>
              <a:t>С Уважением </a:t>
            </a:r>
            <a:r>
              <a:rPr lang="ru-RU" sz="2400" b="1" dirty="0"/>
              <a:t>и заботой о вас, </a:t>
            </a:r>
          </a:p>
          <a:p>
            <a:pPr algn="ctr"/>
            <a:r>
              <a:rPr lang="ru-RU" sz="2400" b="1" dirty="0"/>
              <a:t>ТСН «</a:t>
            </a:r>
            <a:r>
              <a:rPr lang="ru-RU" sz="2400" b="1" dirty="0" err="1"/>
              <a:t>Роял</a:t>
            </a:r>
            <a:r>
              <a:rPr lang="ru-RU" sz="2400" b="1" dirty="0"/>
              <a:t> Парк» и ООО «УК Сервис Экспресс»</a:t>
            </a:r>
          </a:p>
        </p:txBody>
      </p:sp>
    </p:spTree>
    <p:extLst>
      <p:ext uri="{BB962C8B-B14F-4D97-AF65-F5344CB8AC3E}">
        <p14:creationId xmlns:p14="http://schemas.microsoft.com/office/powerpoint/2010/main" val="236087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2C2D2E"/>
                </a:solidFill>
                <a:ea typeface="+mj-lt"/>
                <a:cs typeface="+mj-lt"/>
              </a:rPr>
              <a:t>Ремонт металлических планок на потолке лифтового холла у паркинга. </a:t>
            </a:r>
            <a:r>
              <a:rPr lang="ru-RU" sz="3600" dirty="0"/>
              <a:t>Корпус 2, секция Б. </a:t>
            </a:r>
            <a:endParaRPr lang="ru-RU" sz="3600" dirty="0">
              <a:cs typeface="Calibri"/>
            </a:endParaRPr>
          </a:p>
        </p:txBody>
      </p:sp>
      <p:pic>
        <p:nvPicPr>
          <p:cNvPr id="3" name="Рисунок 2" descr="Изображение выглядит как в помещении, стена, строительство, Дневной све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40" y="1839699"/>
            <a:ext cx="3668408" cy="4891211"/>
          </a:xfrm>
          <a:prstGeom prst="rect">
            <a:avLst/>
          </a:prstGeom>
        </p:spPr>
      </p:pic>
      <p:pic>
        <p:nvPicPr>
          <p:cNvPr id="4" name="Рисунок 3" descr="Изображение выглядит как стена, в помещении, потолок, Композит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650" y="1839699"/>
            <a:ext cx="3671102" cy="48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Очистка загрязнения потолочной планки в лифтовом холле</a:t>
            </a:r>
            <a:r>
              <a:rPr lang="ru-RU" dirty="0">
                <a:solidFill>
                  <a:srgbClr val="000000"/>
                </a:solidFill>
                <a:ea typeface="+mj-lt"/>
                <a:cs typeface="Calibri"/>
              </a:rPr>
              <a:t>.</a:t>
            </a:r>
            <a:r>
              <a:rPr lang="ru-RU" dirty="0"/>
              <a:t> Корпус 1, секция Б. </a:t>
            </a:r>
          </a:p>
        </p:txBody>
      </p:sp>
      <p:pic>
        <p:nvPicPr>
          <p:cNvPr id="8" name="Объект 7" descr="Изображение выглядит как стена, штукатурка, Композитный материал, линия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6258" y="1728153"/>
            <a:ext cx="3746493" cy="4995324"/>
          </a:xfrm>
        </p:spPr>
      </p:pic>
      <p:pic>
        <p:nvPicPr>
          <p:cNvPr id="7" name="Объект 6" descr="Изображение выглядит как стена, в помещении, штукатурка, Композитный материал&#10;&#10;Автоматически созданное описание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0194" y="1690688"/>
            <a:ext cx="3802690" cy="5070253"/>
          </a:xfrm>
        </p:spPr>
      </p:pic>
    </p:spTree>
    <p:extLst>
      <p:ext uri="{BB962C8B-B14F-4D97-AF65-F5344CB8AC3E}">
        <p14:creationId xmlns:p14="http://schemas.microsoft.com/office/powerpoint/2010/main" val="559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0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Ремонт поврежденного столба с кнопкой у калитки. </a:t>
            </a:r>
            <a:r>
              <a:rPr lang="ru-RU" dirty="0">
                <a:cs typeface="Calibri"/>
              </a:rPr>
              <a:t>Корпус 1.</a:t>
            </a:r>
            <a:endParaRPr lang="ru-RU" dirty="0">
              <a:cs typeface="Calibri Light"/>
            </a:endParaRPr>
          </a:p>
        </p:txBody>
      </p:sp>
      <p:pic>
        <p:nvPicPr>
          <p:cNvPr id="5" name="Объект 4" descr="Изображение выглядит как на открытом воздухе, земля, забор, утюг&#10;&#10;Автоматически созданное описание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8377" y="1657147"/>
            <a:ext cx="3478999" cy="4646451"/>
          </a:xfrm>
        </p:spPr>
      </p:pic>
      <p:pic>
        <p:nvPicPr>
          <p:cNvPr id="6" name="Объект 5" descr="Изображение выглядит как на открытом воздухе, строительство, земля, забор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0986" y="1657147"/>
            <a:ext cx="3486828" cy="4649104"/>
          </a:xfrm>
        </p:spPr>
      </p:pic>
    </p:spTree>
    <p:extLst>
      <p:ext uri="{BB962C8B-B14F-4D97-AF65-F5344CB8AC3E}">
        <p14:creationId xmlns:p14="http://schemas.microsoft.com/office/powerpoint/2010/main" val="157871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8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Фиксация резиновой прокладки на вентиляционной решетке. Корпус 2, секция Д.</a:t>
            </a:r>
            <a:r>
              <a:rPr lang="ru-RU" dirty="0">
                <a:latin typeface="+mn-lt"/>
              </a:rPr>
              <a:t> </a:t>
            </a:r>
          </a:p>
        </p:txBody>
      </p:sp>
      <p:pic>
        <p:nvPicPr>
          <p:cNvPr id="5" name="Объект 4" descr="Изображение выглядит как стена, в помещении, металл&#10;&#10;Автоматически созданное описание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4016" y="1825624"/>
            <a:ext cx="2611173" cy="4642087"/>
          </a:xfrm>
        </p:spPr>
      </p:pic>
      <p:pic>
        <p:nvPicPr>
          <p:cNvPr id="6" name="Объект 5" descr="Изображение выглядит как стена, в помещении, Композитный материал, окно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5753" y="1794084"/>
            <a:ext cx="3505220" cy="4673626"/>
          </a:xfrm>
        </p:spPr>
      </p:pic>
    </p:spTree>
    <p:extLst>
      <p:ext uri="{BB962C8B-B14F-4D97-AF65-F5344CB8AC3E}">
        <p14:creationId xmlns:p14="http://schemas.microsoft.com/office/powerpoint/2010/main" val="209088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3" y="238805"/>
            <a:ext cx="1173915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Переворот кнопки на вызывной панели пассажирского лифта. Корпус 2, секция В.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9" y="1825625"/>
            <a:ext cx="3427822" cy="4351338"/>
          </a:xfrm>
        </p:spPr>
      </p:pic>
    </p:spTree>
    <p:extLst>
      <p:ext uri="{BB962C8B-B14F-4D97-AF65-F5344CB8AC3E}">
        <p14:creationId xmlns:p14="http://schemas.microsoft.com/office/powerpoint/2010/main" val="170575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Ремонт поврежденного фонаря на деревянном заборе.</a:t>
            </a:r>
            <a:r>
              <a:rPr lang="ru-RU" dirty="0"/>
              <a:t> Корпус 2, секция Д. </a:t>
            </a:r>
          </a:p>
        </p:txBody>
      </p:sp>
      <p:sp>
        <p:nvSpPr>
          <p:cNvPr id="7" name="AutoShape 2" descr="blob:https://web.whatsapp.com/30ed4784-226d-4e5d-a44e-7dff7977ac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Изображение выглядит как на открытом воздухе, цилиндр, деревянный, земля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56" y="1688317"/>
            <a:ext cx="3663019" cy="4890622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ебо, деревянный, Доска, пиломатериалы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690688"/>
            <a:ext cx="3672708" cy="48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Ремонт провисания двери электрошкафа. </a:t>
            </a:r>
            <a:br>
              <a:rPr lang="ru-RU" dirty="0"/>
            </a:br>
            <a:r>
              <a:rPr lang="ru-RU" dirty="0"/>
              <a:t>Корпус 2, секция Б. </a:t>
            </a:r>
          </a:p>
        </p:txBody>
      </p:sp>
      <p:sp>
        <p:nvSpPr>
          <p:cNvPr id="7" name="AutoShape 2" descr="blob:https://web.whatsapp.com/30ed4784-226d-4e5d-a44e-7dff7977ac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19" y="1690688"/>
            <a:ext cx="3718691" cy="4958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8" y="1690688"/>
            <a:ext cx="3718691" cy="49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Установка планки на дверь.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Корпус 2. Секция Д.</a:t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6" name="Объект 5" descr="Изображение выглядит как земля, снимок экрана, Бытовая техника, серый&#10;&#10;Автоматически созданное описание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0443" y="1825625"/>
            <a:ext cx="5687373" cy="4560279"/>
          </a:xfrm>
        </p:spPr>
      </p:pic>
      <p:pic>
        <p:nvPicPr>
          <p:cNvPr id="8" name="Объект 7" descr="Изображение выглядит как строительство, окно, Композитный материал, земля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5557" y="1825624"/>
            <a:ext cx="3425518" cy="4560279"/>
          </a:xfrm>
        </p:spPr>
      </p:pic>
    </p:spTree>
    <p:extLst>
      <p:ext uri="{BB962C8B-B14F-4D97-AF65-F5344CB8AC3E}">
        <p14:creationId xmlns:p14="http://schemas.microsoft.com/office/powerpoint/2010/main" val="4237291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8689</TotalTime>
  <Words>189</Words>
  <Application>Microsoft Macintosh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Фото-отчет</vt:lpstr>
      <vt:lpstr>Ремонт металлических планок на потолке лифтового холла у паркинга. Корпус 2, секция Б. </vt:lpstr>
      <vt:lpstr>Очистка загрязнения потолочной планки в лифтовом холле. Корпус 1, секция Б. </vt:lpstr>
      <vt:lpstr>Ремонт поврежденного столба с кнопкой у калитки. Корпус 1.</vt:lpstr>
      <vt:lpstr>Фиксация резиновой прокладки на вентиляционной решетке. Корпус 2, секция Д. </vt:lpstr>
      <vt:lpstr>Переворот кнопки на вызывной панели пассажирского лифта. Корпус 2, секция В. </vt:lpstr>
      <vt:lpstr>Ремонт поврежденного фонаря на деревянном заборе. Корпус 2, секция Д. </vt:lpstr>
      <vt:lpstr>Ремонт провисания двери электрошкафа.  Корпус 2, секция Б. </vt:lpstr>
      <vt:lpstr>Установка планки на дверь.  Корпус 2. Секция Д. </vt:lpstr>
      <vt:lpstr>Корректировка расположения зеркала у въезда в паркинг. Корпус 1. </vt:lpstr>
      <vt:lpstr>Корпус 2. Корректировка расположения деревянных опор у деревьев. </vt:lpstr>
      <vt:lpstr>Замена 11 поврежденных стеклопакетов. Корпус 1, 2. </vt:lpstr>
      <vt:lpstr>Ремонт крепления качелей на детской площадке. Корпус 1. </vt:lpstr>
      <vt:lpstr>Покраска стен в паркинге. Корпус 1. </vt:lpstr>
      <vt:lpstr>Ремонт террасной доски на набережной.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Андрей Васильев</cp:lastModifiedBy>
  <cp:revision>241</cp:revision>
  <dcterms:created xsi:type="dcterms:W3CDTF">2022-07-30T11:28:52Z</dcterms:created>
  <dcterms:modified xsi:type="dcterms:W3CDTF">2023-12-01T09:25:10Z</dcterms:modified>
</cp:coreProperties>
</file>